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8" r:id="rId2"/>
  </p:sldIdLst>
  <p:sldSz cx="109728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90" d="100"/>
          <a:sy n="90" d="100"/>
        </p:scale>
        <p:origin x="-126" y="-354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D11FE-BA81-4EB2-9265-7F8459B7E6A3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FD40C-5896-4ACA-84F2-7F7C5AFF3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942197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40080" y="3228536"/>
            <a:ext cx="9425635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55280" y="914402"/>
            <a:ext cx="246888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8640" y="914402"/>
            <a:ext cx="722376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422" y="1316736"/>
            <a:ext cx="932688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6422" y="2704664"/>
            <a:ext cx="932688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704088"/>
            <a:ext cx="987552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8640" y="1920085"/>
            <a:ext cx="484632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7840" y="1920085"/>
            <a:ext cx="484632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704088"/>
            <a:ext cx="987552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8640" y="1855248"/>
            <a:ext cx="4848226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4031" y="1859758"/>
            <a:ext cx="485013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48640" y="2514600"/>
            <a:ext cx="4848226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4031" y="2514600"/>
            <a:ext cx="485013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704088"/>
            <a:ext cx="996696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14352"/>
            <a:ext cx="329184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22960" y="1676400"/>
            <a:ext cx="329184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90060" y="1676400"/>
            <a:ext cx="613410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98904" y="1108077"/>
            <a:ext cx="630936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604961" y="5359769"/>
            <a:ext cx="18653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1176997"/>
            <a:ext cx="265541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520" y="2828785"/>
            <a:ext cx="265176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692640" y="6356351"/>
            <a:ext cx="73152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182952" y="1199517"/>
            <a:ext cx="5541264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430" y="5816600"/>
            <a:ext cx="1099566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257800" y="6219826"/>
            <a:ext cx="5715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430" y="-7144"/>
            <a:ext cx="1099566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257800" y="-7144"/>
            <a:ext cx="5715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48640" y="704088"/>
            <a:ext cx="987552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48640" y="1935480"/>
            <a:ext cx="987552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200400" y="6356351"/>
            <a:ext cx="402336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509760" y="6356351"/>
            <a:ext cx="914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2821" y="202408"/>
            <a:ext cx="1101665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11319048" cy="6160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БОРЬБА С КОРРУПЦИЕЙ НАШЕ ОБЩЕЕ ДЕЛО!</a:t>
            </a:r>
            <a:endParaRPr lang="ru-RU" sz="3200" dirty="0">
              <a:solidFill>
                <a:schemeClr val="tx1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</a:endParaRPr>
          </a:p>
        </p:txBody>
      </p:sp>
      <p:pic>
        <p:nvPicPr>
          <p:cNvPr id="4" name="Содержимое 3" descr="ТН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4600575" cy="3024336"/>
          </a:xfrm>
        </p:spPr>
      </p:pic>
      <p:pic>
        <p:nvPicPr>
          <p:cNvPr id="5" name="Рисунок 4" descr="КО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7032"/>
            <a:ext cx="4622304" cy="3140968"/>
          </a:xfrm>
          <a:prstGeom prst="rect">
            <a:avLst/>
          </a:prstGeom>
        </p:spPr>
      </p:pic>
      <p:pic>
        <p:nvPicPr>
          <p:cNvPr id="6" name="Рисунок 5" descr="Ю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8288" y="980728"/>
            <a:ext cx="3672409" cy="5877272"/>
          </a:xfrm>
          <a:prstGeom prst="rect">
            <a:avLst/>
          </a:prstGeom>
        </p:spPr>
      </p:pic>
      <p:pic>
        <p:nvPicPr>
          <p:cNvPr id="7" name="Рисунок 6" descr="ТРУД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6680" y="953345"/>
            <a:ext cx="2966120" cy="59046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7</Words>
  <Application>Microsoft Office PowerPoint</Application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Поток</vt:lpstr>
      <vt:lpstr>БОРЬБА С КОРРУПЦИЕЙ НАШЕ ОБЩЕЕ ДЕЛО!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 о безопасности на водоёмах в летний период</dc:title>
  <cp:lastModifiedBy>Ольга</cp:lastModifiedBy>
  <cp:revision>8</cp:revision>
  <dcterms:modified xsi:type="dcterms:W3CDTF">2023-06-19T08:45:11Z</dcterms:modified>
</cp:coreProperties>
</file>